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2" r:id="rId5"/>
    <p:sldId id="261" r:id="rId6"/>
    <p:sldId id="263" r:id="rId7"/>
    <p:sldId id="260" r:id="rId8"/>
    <p:sldId id="264" r:id="rId9"/>
    <p:sldId id="266" r:id="rId10"/>
    <p:sldId id="269" r:id="rId11"/>
    <p:sldId id="268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3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0T16:40:49.8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3,'44'0,"-7"0,-19 0,-2 1,3-1,-2 1,1 1,2-2,-1 1,-1 1,-3-2,-1 1,2 0,-1 0,2 1,2-1,3 0,-2-1,-2 0,-3 1,-2-1,8 2,-1-2,5 0,-5 0,-4 0,-2 0,7 0,-5 0,7 0,-6 0,-1 0,-2 0,5 0,-7 0,6 0,3 0,-4 0,7 0,-7 0,0 0,2 0,-2 0,1 0,-4 0,6 0,-6 0,6 0,-4 0,-1 0,2 0,-3-2,5 2,-6-1,7 1,-3 0,0 0,1 0,-4 0,5 0,-7 0,7 0,-3 0,5 1,-1-1,-1 1,-8-1,6 2,-3-1,5 1,-4-1,2-1,0 0,0 0,-1 0,1 0,0 0,1 0,1 0,-7 0,6 0,-3 0,4 0,-6 0,5 0,-1 0,-1 0,1 0,-1-1,-3 0,6-1,-4 0,1 1,2-1,-4 2,5-1,-4 1,4-2,-4 2,2 0,-1 0,1 0,-2 0,1 0,5 0,-7 0,6 0,-1 0,-6 0,10 0,-12 0,7 2,-1-2,-6 1,10-1,-9 0,6 0,-2 0,-2 0,4 0,-1 0,1 0,1 0,-6 0,6 0,-5 0,3 0,-1 0,-3 0,5 0,2 0,-4 0,6 0,-9 0,4 0,1 0,-2 0,2-1,-3 1,-1-2,5 2,-3 0,0 0,7 0,-11 0,8 0,-2 2,-7-2,13 1,-12-1,9 1,-6 0,0 0,3-1,-3 0,3 0,-2 0,0 0,0 0,1 0,0 0,-2 0,0 0,4 0,-6 0,4 0,0 0,-3 0,5-1,2 0,-2 0,5 1,-6 0,3 0,-6 0,3 0,-2 0,1 0,-2 0,2 0,-3 0,2 0,-1 0,1 0,1 0,-2 0,2 0,0 0,3 0,-2 0,1-1,-2 0,1 0,3 1,-2 0,3 0,-3 0,-1 0,-4 0,6 0,-5 0,7 0,-5 0,2 0,0 0,0 0,-1 0,-2 0,0 0,-1 0,6 1,-1 0,3 0,-4-1,0-2,1 2,1-1,-1 1,3 0,-4-2,3 2,-6-2,1 2,-3 0,3 0,0 0,2 0,0 0,1-1,1 1,-5-1,3 1,-4 0,2 0,-1 0,-1 0,0 0,3 0,-1 0,0 0,-3 0,5-2,-5 2,5-1,-5 1,1-2,1 2,2-1,-2 1,-1 0,4 0,-8 0,9 0,-7 1,2-1,5 1,-9-1,8 2,-6-2,3 1,2-1,-5 0,3 0,-1 0,1 0,1 0,-3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0T16:43:47.2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28,'41'0,"-7"0,-26 0,7 1,1-1,3 2,-1-2,-3 0,4 1,-2-1,0 1,-2-1,2 0,-3 0,4 0,-2 0,-1 0,5 0,-8 0,5 0,-3 0,3 0,-1 0,-1-1,0 1,5-3,-6 3,4-1,-3 1,-1 0,4 0,-2 0,-1 0,3 0,-3 0,3 0,-3 0,1-2,-1 2,-1-1,4 1,-2 0,-1 0,2 0,-3-2,3 2,1-1,-1 1,-3 0,2 0,-2 0,3 0,1 0,-5 0,5 0,-4 0,4 0,1 0,-6 0,5 0,-6 1,9-1,-6 1,1-1,1 0,-3 0,3 0,0 0,-2 0,6 2,-8-2,7 1,-5-1,1 0,2 2,-4-2,1 1,1-1,2-1,-2 0,-1 0,3 1,-6 0,9 0,-4 0,-1 0,0 0,1 0,-2-1,3 1,-3-2,0 2,-1 0,5 0,-6 0,4 0,-3 0,0 0,5 0,-4-1,3 1,-1-3,-3 3,5-2,-6 1,6 1,-4-2,0 2,1-1,0 1,0-1,4 1,-8 0,8 0,-6-2,3 2,0-1,-4 1,6 0,-5 0,1-2,3 2,-4-1,1 1,5-2,-8 2,8-1,-5 1,1 0,3 0,0 0,-2 0,0 0,-1 0,-5 0,8 0,-5-2,3 2,2-1,-5 1,5 0,-3 0,-2 0,6 0,-8 0,4 0,0 0,-2 0,3 0,1 0,-2 0,0 1,0-1,-2 2,7-2,-6 1,3-1,-2 1,-2-1,4 0,-4 0,2 2,-1-2,0 1,1-1,0 0,1 0,1 0,-5 0,8 1,-8 0,4 0,2-1,-6 0,4 0,-2 0,3 1,-1 0,1 0,-2-1,-3 0,7 0,-8 0,7 0,-3 0,-3 0,8 0,-11 0,11 0,-5 0,0 0,4 0,-8 0,9 1,-7-1,4 2,-1-1,-4-1,7 1,-3-1,-1 0,3 0,-8 0,7 0,-2 0,-1 0,3 0,-5 0,5-1,-4 1,3-2,0 2,-3 0,4 0,-2-1,-1 1,1-1,3 1,-7 0,10 0,-10 0,3 0,4 0,-8 0,10 0,-5 0,-1 0,2 0,-3 0,3 0,1 0,-3 0,0 0,2 0,-3 0,4 0,-1 0,-5 0,8 0,-6 0,1 0,4 0,-6 0,5 0,-2 0,0 1,0-1,-2 1,4 1,-2-2,2 1,0-1,-6 0,6 1,-2 0,0 0,2-1,-3 0,1 0,3 0,-6 0,6 1,-5-1,1 2,6-2,-8 0,3 0,1-2,-4 2,4 0,-2 0,0 2,3-2,-5 1,2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01301-8040-204D-8B0C-9FBC87242D65}" type="datetimeFigureOut">
              <a:rPr lang="fr-FR" smtClean="0"/>
              <a:t>11/11/2019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FF7B21-FECB-FE47-B789-843EB8AD1C7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906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F1805-179A-7B40-80FF-00778EFB4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36087-2C1B-934A-B3D3-DDA607565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F83C4-5C53-164C-8F88-A699B828B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F976-D2C6-5E4E-ACB7-D678507E3B24}" type="datetimeFigureOut">
              <a:rPr lang="fr-FR" smtClean="0"/>
              <a:t>11/11/2019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58A9A-3FB0-E349-8701-AF11C6542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E8BFC-35C6-7E4B-BEFE-948F957D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E7A4-0BD4-B242-9A16-7A6CB050323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9609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6455-5F18-8B45-A4C4-AB931B47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95207-C8A8-DC4F-BDA1-E4E056391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3018E-E4C4-2341-8940-78F628834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F976-D2C6-5E4E-ACB7-D678507E3B24}" type="datetimeFigureOut">
              <a:rPr lang="fr-FR" smtClean="0"/>
              <a:t>11/11/2019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9FF62-698B-2945-860E-CBCB540C0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87840-495A-EF41-BF2A-F7789998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E7A4-0BD4-B242-9A16-7A6CB050323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806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2A934-DE93-E543-887B-67649605B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312053-CACC-A543-8653-60F431576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2C31C-36E2-5E45-A2EA-109C22531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F976-D2C6-5E4E-ACB7-D678507E3B24}" type="datetimeFigureOut">
              <a:rPr lang="fr-FR" smtClean="0"/>
              <a:t>11/11/2019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A45E7-A101-E240-984F-3B77FE2D8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9CE0B-48B0-C64A-A891-03FCDDE0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E7A4-0BD4-B242-9A16-7A6CB050323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067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84506-84B4-7544-B329-6025D481B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A558E-7BE3-ED45-AA18-6A3B8D851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6823C-7845-6F46-8F52-EC2844051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F976-D2C6-5E4E-ACB7-D678507E3B24}" type="datetimeFigureOut">
              <a:rPr lang="fr-FR" smtClean="0"/>
              <a:t>11/11/2019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52B1B-E565-F045-B320-B073D658B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F6A0C-FDD1-0044-9DAF-1EACEC5FA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E7A4-0BD4-B242-9A16-7A6CB050323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662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8C45-F7FD-5944-ADEA-32F725944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B1389-4DA9-5C42-95DB-22ED0CC75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9B7EE-7005-554B-9DFB-383FA0951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F976-D2C6-5E4E-ACB7-D678507E3B24}" type="datetimeFigureOut">
              <a:rPr lang="fr-FR" smtClean="0"/>
              <a:t>11/11/2019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6A751-AD73-C14C-921B-E08042C85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D102C-30F8-D148-98B0-449EFC2E9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E7A4-0BD4-B242-9A16-7A6CB050323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002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0BEB-0A58-0B4C-B878-EA181F437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30B0F-5E62-2146-9768-FD695BEFA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31E5B-3C1E-F64C-924B-94734B102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E9D5E-E409-CC4F-811D-D8CA9A344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F976-D2C6-5E4E-ACB7-D678507E3B24}" type="datetimeFigureOut">
              <a:rPr lang="fr-FR" smtClean="0"/>
              <a:t>11/11/2019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199375-1FF4-5B4C-A95D-021389DF6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F1253-C67C-F248-B3DD-F30BABE9B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E7A4-0BD4-B242-9A16-7A6CB050323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31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B716-8D77-8741-B10B-6D95B71D5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10E6A-1939-4341-9033-8B55FF061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5AD8D-CF3F-9445-86B7-F5ADBB4C8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8672D-036A-2849-BD8E-52EC633DE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B07DE4-854A-FD40-BD19-5E07B1E8FE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FEAAAA-975C-EF40-A39F-D9035600C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F976-D2C6-5E4E-ACB7-D678507E3B24}" type="datetimeFigureOut">
              <a:rPr lang="fr-FR" smtClean="0"/>
              <a:t>11/11/2019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8F21F3-7709-AC43-A886-99A0578A2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3A89F-F809-DF43-A82E-A54E49BB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E7A4-0BD4-B242-9A16-7A6CB050323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964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CA58-44EE-924B-B9A8-06353E38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F3D628-217C-6343-A1A6-C3252AEA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F976-D2C6-5E4E-ACB7-D678507E3B24}" type="datetimeFigureOut">
              <a:rPr lang="fr-FR" smtClean="0"/>
              <a:t>11/11/2019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D0FDD-00E0-BC4F-95AA-92B9BE966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73DF8-4990-1F45-B17F-F30BDAF2B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E7A4-0BD4-B242-9A16-7A6CB050323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869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1BBEB8-9639-0749-AC51-E9F323F4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F976-D2C6-5E4E-ACB7-D678507E3B24}" type="datetimeFigureOut">
              <a:rPr lang="fr-FR" smtClean="0"/>
              <a:t>11/11/2019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AE1D34-E344-6D41-ABAA-7E37D4F9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E3C8B-1D55-F949-BAEC-F0B0DC2D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E7A4-0BD4-B242-9A16-7A6CB050323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319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96A4-29D5-1B41-989C-49320363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9ADB3-F557-E040-8DA2-6D47860EB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99EB4-872C-7B40-8057-D40F18C5F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126CD-5BBC-8D4D-A9D6-4E7A9B301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F976-D2C6-5E4E-ACB7-D678507E3B24}" type="datetimeFigureOut">
              <a:rPr lang="fr-FR" smtClean="0"/>
              <a:t>11/11/2019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AD7EE-03DB-3847-A75E-09AA8A6E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6ED74-ACEF-CE49-AE80-D7FD97F0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E7A4-0BD4-B242-9A16-7A6CB050323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261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8681-51CA-8D45-84E5-0223E894A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6E66D5-28AC-344D-AF0D-1CC170429A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2F51C-3644-4F49-92A2-38E2BAC40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31D04-80B0-D544-A11F-C08E01899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F976-D2C6-5E4E-ACB7-D678507E3B24}" type="datetimeFigureOut">
              <a:rPr lang="fr-FR" smtClean="0"/>
              <a:t>11/11/2019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6F857-869C-C44A-99C8-F04E33237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42BF03-57A7-6846-BCDF-16A55031E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8E7A4-0BD4-B242-9A16-7A6CB050323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82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8779C6-D991-604D-9835-CA2A5679B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409F9-7FFE-3643-90DE-619CB68A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5D9BC-8FF2-094A-B0FC-463275A634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5F976-D2C6-5E4E-ACB7-D678507E3B24}" type="datetimeFigureOut">
              <a:rPr lang="fr-FR" smtClean="0"/>
              <a:t>11/11/2019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8A229-4938-CA4B-A6CD-35939C56B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F260F-71DB-DE45-9ABB-227A006D2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8E7A4-0BD4-B242-9A16-7A6CB050323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929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00.png"/><Relationship Id="rId4" Type="http://schemas.openxmlformats.org/officeDocument/2006/relationships/customXml" Target="../ink/ink1.xml"/><Relationship Id="rId9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CE1EBF-810E-9948-A5B5-5FE5F7C6F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02" y="400774"/>
            <a:ext cx="10033000" cy="434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6A7716-DD79-7947-95A3-8871B5D3A483}"/>
              </a:ext>
            </a:extLst>
          </p:cNvPr>
          <p:cNvSpPr txBox="1"/>
          <p:nvPr/>
        </p:nvSpPr>
        <p:spPr>
          <a:xfrm>
            <a:off x="1632030" y="5058137"/>
            <a:ext cx="90398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b="1" dirty="0">
                <a:solidFill>
                  <a:srgbClr val="FF0000"/>
                </a:solidFill>
              </a:rPr>
              <a:t>The Truth</a:t>
            </a:r>
          </a:p>
        </p:txBody>
      </p:sp>
    </p:spTree>
    <p:extLst>
      <p:ext uri="{BB962C8B-B14F-4D97-AF65-F5344CB8AC3E}">
        <p14:creationId xmlns:p14="http://schemas.microsoft.com/office/powerpoint/2010/main" val="2775891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C6C2F6-1831-494F-8177-6A1D7D10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195" y="335083"/>
            <a:ext cx="6337789" cy="62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0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65946B-F31E-CB4A-BCA1-EBD7FD34D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43" y="181608"/>
            <a:ext cx="5105672" cy="722895"/>
          </a:xfrm>
        </p:spPr>
        <p:txBody>
          <a:bodyPr>
            <a:normAutofit/>
          </a:bodyPr>
          <a:lstStyle/>
          <a:p>
            <a:r>
              <a:rPr lang="fr-FR" sz="2400" dirty="0" err="1"/>
              <a:t>Average</a:t>
            </a:r>
            <a:r>
              <a:rPr lang="fr-FR" sz="2400" dirty="0"/>
              <a:t> jury vote by country </a:t>
            </a:r>
            <a:r>
              <a:rPr lang="fr-FR" sz="2400" dirty="0" err="1"/>
              <a:t>since</a:t>
            </a:r>
            <a:r>
              <a:rPr lang="fr-FR" sz="2400" dirty="0"/>
              <a:t> 2016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7357B64-2A29-2142-A047-A3624C4A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22" y="1012925"/>
            <a:ext cx="1806936" cy="5470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5C59B6-3431-1448-99FD-E680F83E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41" y="1035765"/>
            <a:ext cx="1813647" cy="5470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0CCD701-8913-7741-BFB9-9B966F0A7BCF}"/>
                  </a:ext>
                </a:extLst>
              </p14:cNvPr>
              <p14:cNvContentPartPr/>
              <p14:nvPr/>
            </p14:nvContentPartPr>
            <p14:xfrm>
              <a:off x="3236418" y="4006809"/>
              <a:ext cx="1666800" cy="9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0CCD701-8913-7741-BFB9-9B966F0A7B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2418" y="3899169"/>
                <a:ext cx="1774440" cy="22464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itle 1">
            <a:extLst>
              <a:ext uri="{FF2B5EF4-FFF2-40B4-BE49-F238E27FC236}">
                <a16:creationId xmlns:a16="http://schemas.microsoft.com/office/drawing/2014/main" id="{FC506945-D005-7048-8550-7D89A3AC52C4}"/>
              </a:ext>
            </a:extLst>
          </p:cNvPr>
          <p:cNvSpPr txBox="1">
            <a:spLocks/>
          </p:cNvSpPr>
          <p:nvPr/>
        </p:nvSpPr>
        <p:spPr>
          <a:xfrm>
            <a:off x="5984357" y="181608"/>
            <a:ext cx="5433919" cy="722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 err="1"/>
              <a:t>Average</a:t>
            </a:r>
            <a:r>
              <a:rPr lang="fr-FR" sz="2400" dirty="0"/>
              <a:t> </a:t>
            </a:r>
            <a:r>
              <a:rPr lang="fr-FR" sz="2400" dirty="0" err="1"/>
              <a:t>viewer</a:t>
            </a:r>
            <a:r>
              <a:rPr lang="fr-FR" sz="2400" dirty="0"/>
              <a:t> vote by country </a:t>
            </a:r>
            <a:r>
              <a:rPr lang="fr-FR" sz="2400" dirty="0" err="1"/>
              <a:t>since</a:t>
            </a:r>
            <a:r>
              <a:rPr lang="fr-FR" sz="2400" dirty="0"/>
              <a:t> 2016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2A53851-CE5E-2B47-8659-61890710A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287" y="904503"/>
            <a:ext cx="1849592" cy="55790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2C3C73-D7C9-154D-AAC9-1CA69D10BA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198" y="1035765"/>
            <a:ext cx="1739944" cy="54808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C9CA390-48C2-5941-81BA-311A173D9EBD}"/>
                  </a:ext>
                </a:extLst>
              </p14:cNvPr>
              <p14:cNvContentPartPr/>
              <p14:nvPr/>
            </p14:nvContentPartPr>
            <p14:xfrm>
              <a:off x="8514018" y="6412689"/>
              <a:ext cx="1614240" cy="12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C9CA390-48C2-5941-81BA-311A173D9E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60378" y="6305049"/>
                <a:ext cx="1721880" cy="22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691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A556-ABE6-F343-B7FB-4DE8E8C33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C1C41-C389-7F42-9160-02D0F3302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Votes have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improved</a:t>
            </a:r>
            <a:r>
              <a:rPr lang="fr-FR" dirty="0"/>
              <a:t> </a:t>
            </a:r>
            <a:r>
              <a:rPr lang="fr-FR" dirty="0" err="1"/>
              <a:t>since</a:t>
            </a:r>
            <a:r>
              <a:rPr lang="fr-FR" dirty="0"/>
              <a:t> the </a:t>
            </a:r>
            <a:r>
              <a:rPr lang="fr-FR" dirty="0" err="1"/>
              <a:t>Brexit</a:t>
            </a:r>
            <a:r>
              <a:rPr lang="fr-FR" dirty="0"/>
              <a:t> referendum</a:t>
            </a:r>
          </a:p>
          <a:p>
            <a:endParaRPr lang="fr-FR" dirty="0"/>
          </a:p>
          <a:p>
            <a:r>
              <a:rPr lang="fr-FR" dirty="0"/>
              <a:t>Votes have </a:t>
            </a:r>
            <a:r>
              <a:rPr lang="fr-FR" dirty="0" err="1"/>
              <a:t>declined</a:t>
            </a:r>
            <a:r>
              <a:rPr lang="fr-FR" dirty="0"/>
              <a:t> </a:t>
            </a:r>
            <a:r>
              <a:rPr lang="fr-FR" dirty="0" err="1"/>
              <a:t>since</a:t>
            </a:r>
            <a:r>
              <a:rPr lang="fr-FR" dirty="0"/>
              <a:t> the </a:t>
            </a:r>
            <a:r>
              <a:rPr lang="fr-FR" dirty="0" err="1"/>
              <a:t>Big</a:t>
            </a:r>
            <a:r>
              <a:rPr lang="fr-FR" dirty="0"/>
              <a:t> 5 </a:t>
            </a:r>
            <a:r>
              <a:rPr lang="fr-FR" dirty="0" err="1"/>
              <a:t>rule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introduced</a:t>
            </a:r>
            <a:r>
              <a:rPr lang="fr-FR" dirty="0"/>
              <a:t> but </a:t>
            </a:r>
            <a:r>
              <a:rPr lang="fr-FR" dirty="0" err="1"/>
              <a:t>only</a:t>
            </a:r>
            <a:r>
              <a:rPr lang="fr-FR" dirty="0"/>
              <a:t> for UK &amp; France</a:t>
            </a:r>
          </a:p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viewers</a:t>
            </a:r>
            <a:r>
              <a:rPr lang="fr-FR" dirty="0"/>
              <a:t>’ votes have been </a:t>
            </a:r>
            <a:r>
              <a:rPr lang="fr-FR" dirty="0" err="1"/>
              <a:t>poorer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the </a:t>
            </a:r>
            <a:r>
              <a:rPr lang="fr-FR" dirty="0" err="1"/>
              <a:t>jurors</a:t>
            </a:r>
            <a:r>
              <a:rPr lang="fr-FR" dirty="0"/>
              <a:t>’</a:t>
            </a:r>
          </a:p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average</a:t>
            </a:r>
            <a:r>
              <a:rPr lang="fr-FR" dirty="0"/>
              <a:t> jury vote for UK </a:t>
            </a:r>
            <a:r>
              <a:rPr lang="fr-FR" dirty="0" err="1"/>
              <a:t>is</a:t>
            </a:r>
            <a:r>
              <a:rPr lang="fr-FR" dirty="0"/>
              <a:t> 3rd to last</a:t>
            </a:r>
          </a:p>
          <a:p>
            <a:endParaRPr lang="fr-FR" dirty="0"/>
          </a:p>
          <a:p>
            <a:r>
              <a:rPr lang="fr-FR" dirty="0" err="1">
                <a:solidFill>
                  <a:srgbClr val="FF0000"/>
                </a:solidFill>
              </a:rPr>
              <a:t>We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just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need</a:t>
            </a:r>
            <a:r>
              <a:rPr lang="fr-FR" dirty="0">
                <a:solidFill>
                  <a:srgbClr val="FF0000"/>
                </a:solidFill>
              </a:rPr>
              <a:t> a good </a:t>
            </a:r>
            <a:r>
              <a:rPr lang="fr-FR" dirty="0" err="1">
                <a:solidFill>
                  <a:srgbClr val="FF0000"/>
                </a:solidFill>
              </a:rPr>
              <a:t>song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with</a:t>
            </a:r>
            <a:r>
              <a:rPr lang="fr-FR" dirty="0">
                <a:solidFill>
                  <a:srgbClr val="FF0000"/>
                </a:solidFill>
              </a:rPr>
              <a:t> a good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43373-7CE3-E34A-AED8-A0F2AC773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138" y="5167312"/>
            <a:ext cx="238701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94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D9D58-B5B2-A94F-8E26-22BB0EEC6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000" b="1" dirty="0"/>
              <a:t>The </a:t>
            </a:r>
            <a:r>
              <a:rPr lang="fr-FR" sz="6000" b="1" dirty="0" err="1"/>
              <a:t>Facts</a:t>
            </a:r>
            <a:endParaRPr lang="fr-FR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97988-1AE9-E449-93D3-FD1144512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159643" cy="2387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 err="1"/>
              <a:t>Big</a:t>
            </a:r>
            <a:r>
              <a:rPr lang="fr-FR" sz="2000" u="sng" dirty="0"/>
              <a:t> 5</a:t>
            </a:r>
          </a:p>
          <a:p>
            <a:r>
              <a:rPr lang="fr-FR" sz="2000" dirty="0"/>
              <a:t>France</a:t>
            </a:r>
          </a:p>
          <a:p>
            <a:r>
              <a:rPr lang="fr-FR" sz="2000" dirty="0"/>
              <a:t>Germany</a:t>
            </a:r>
          </a:p>
          <a:p>
            <a:r>
              <a:rPr lang="fr-FR" sz="2000" dirty="0" err="1"/>
              <a:t>Italy</a:t>
            </a:r>
            <a:endParaRPr lang="fr-FR" sz="2000" dirty="0"/>
          </a:p>
          <a:p>
            <a:r>
              <a:rPr lang="fr-FR" sz="2000" dirty="0"/>
              <a:t>Spain</a:t>
            </a:r>
          </a:p>
          <a:p>
            <a:r>
              <a:rPr lang="fr-FR" sz="2000" dirty="0"/>
              <a:t>United </a:t>
            </a:r>
            <a:r>
              <a:rPr lang="fr-FR" sz="2000" dirty="0" err="1"/>
              <a:t>Kingdom</a:t>
            </a:r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6734D-CBDA-D446-8CC4-99D4B12A6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8"/>
          <a:stretch/>
        </p:blipFill>
        <p:spPr>
          <a:xfrm>
            <a:off x="691587" y="4442327"/>
            <a:ext cx="2452868" cy="2270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D83F1-6977-1B40-BB04-94124ACCAB6D}"/>
              </a:ext>
            </a:extLst>
          </p:cNvPr>
          <p:cNvSpPr txBox="1"/>
          <p:nvPr/>
        </p:nvSpPr>
        <p:spPr>
          <a:xfrm>
            <a:off x="4166886" y="1825625"/>
            <a:ext cx="2245489" cy="240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Biggest</a:t>
            </a:r>
            <a:r>
              <a:rPr lang="fr-FR" u="sng" dirty="0"/>
              <a:t> Winners</a:t>
            </a: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Ireland (7)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Sweden</a:t>
            </a:r>
            <a:r>
              <a:rPr lang="fr-FR" dirty="0"/>
              <a:t> (6)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Luxembourg (5)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France (5)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United </a:t>
            </a:r>
            <a:r>
              <a:rPr lang="fr-FR" dirty="0" err="1"/>
              <a:t>Kingdon</a:t>
            </a:r>
            <a:r>
              <a:rPr lang="fr-FR" dirty="0"/>
              <a:t> (5)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8D38C9-4D89-C148-B4BD-F9D8F88ED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51" y="4442327"/>
            <a:ext cx="2547924" cy="1832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DC4A2A-D064-0D42-A6AE-963CFAC1C79D}"/>
              </a:ext>
            </a:extLst>
          </p:cNvPr>
          <p:cNvSpPr txBox="1"/>
          <p:nvPr/>
        </p:nvSpPr>
        <p:spPr>
          <a:xfrm>
            <a:off x="7581417" y="3566854"/>
            <a:ext cx="357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United </a:t>
            </a:r>
            <a:r>
              <a:rPr lang="fr-FR" dirty="0" err="1"/>
              <a:t>Kingdom</a:t>
            </a:r>
            <a:r>
              <a:rPr lang="fr-FR" dirty="0"/>
              <a:t> gave </a:t>
            </a:r>
            <a:r>
              <a:rPr lang="fr-FR" dirty="0" err="1"/>
              <a:t>zero</a:t>
            </a:r>
            <a:r>
              <a:rPr lang="fr-FR" dirty="0"/>
              <a:t> points to ABBA in 1974.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4EF523-E5D4-0346-96CC-FA9C900BE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077" y="4542359"/>
            <a:ext cx="2882900" cy="163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A10820-7FF8-CA4E-9841-7A11189C5B79}"/>
              </a:ext>
            </a:extLst>
          </p:cNvPr>
          <p:cNvSpPr txBox="1"/>
          <p:nvPr/>
        </p:nvSpPr>
        <p:spPr>
          <a:xfrm>
            <a:off x="7581418" y="1828011"/>
            <a:ext cx="3576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2019 Figures</a:t>
            </a:r>
          </a:p>
          <a:p>
            <a:endParaRPr lang="fr-FR" dirty="0"/>
          </a:p>
          <a:p>
            <a:r>
              <a:rPr lang="fr-FR" dirty="0"/>
              <a:t>182 million </a:t>
            </a:r>
            <a:r>
              <a:rPr lang="fr-FR" dirty="0" err="1"/>
              <a:t>viewers</a:t>
            </a:r>
            <a:endParaRPr lang="fr-FR" dirty="0"/>
          </a:p>
          <a:p>
            <a:r>
              <a:rPr lang="fr-FR" dirty="0"/>
              <a:t>40 countries</a:t>
            </a:r>
          </a:p>
        </p:txBody>
      </p:sp>
    </p:spTree>
    <p:extLst>
      <p:ext uri="{BB962C8B-B14F-4D97-AF65-F5344CB8AC3E}">
        <p14:creationId xmlns:p14="http://schemas.microsoft.com/office/powerpoint/2010/main" val="2261680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AA15-6335-EC49-83E8-4BCC7F59F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85" y="561895"/>
            <a:ext cx="11019099" cy="1325563"/>
          </a:xfrm>
        </p:spPr>
        <p:txBody>
          <a:bodyPr/>
          <a:lstStyle/>
          <a:p>
            <a:r>
              <a:rPr lang="fr-FR" dirty="0"/>
              <a:t>In 2019 United </a:t>
            </a:r>
            <a:r>
              <a:rPr lang="fr-FR" dirty="0" err="1"/>
              <a:t>Kingdom</a:t>
            </a:r>
            <a:r>
              <a:rPr lang="fr-FR" dirty="0"/>
              <a:t> </a:t>
            </a:r>
            <a:r>
              <a:rPr lang="fr-FR" dirty="0" err="1"/>
              <a:t>finished</a:t>
            </a:r>
            <a:r>
              <a:rPr lang="fr-FR" dirty="0"/>
              <a:t> last, but </a:t>
            </a:r>
            <a:r>
              <a:rPr lang="fr-FR" dirty="0" err="1"/>
              <a:t>why</a:t>
            </a:r>
            <a:r>
              <a:rPr lang="fr-FR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E4F77-A3E4-A140-B294-076B7E147926}"/>
              </a:ext>
            </a:extLst>
          </p:cNvPr>
          <p:cNvSpPr txBox="1"/>
          <p:nvPr/>
        </p:nvSpPr>
        <p:spPr>
          <a:xfrm>
            <a:off x="3631520" y="2240618"/>
            <a:ext cx="486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fr-FR" sz="2400" dirty="0"/>
              <a:t>« Europe </a:t>
            </a:r>
            <a:r>
              <a:rPr lang="fr-FR" sz="2400" dirty="0" err="1"/>
              <a:t>hates</a:t>
            </a:r>
            <a:r>
              <a:rPr lang="fr-FR" sz="2400" dirty="0"/>
              <a:t> us </a:t>
            </a:r>
            <a:r>
              <a:rPr lang="fr-FR" sz="2400" dirty="0" err="1"/>
              <a:t>because</a:t>
            </a:r>
            <a:r>
              <a:rPr lang="fr-FR" sz="2400" dirty="0"/>
              <a:t> of </a:t>
            </a:r>
            <a:r>
              <a:rPr lang="fr-FR" sz="2400" dirty="0" err="1"/>
              <a:t>Brexit</a:t>
            </a:r>
            <a:r>
              <a:rPr lang="fr-FR" sz="2400" dirty="0"/>
              <a:t> 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FC383-4C67-BA43-B2B6-01005A74BB12}"/>
              </a:ext>
            </a:extLst>
          </p:cNvPr>
          <p:cNvSpPr txBox="1"/>
          <p:nvPr/>
        </p:nvSpPr>
        <p:spPr>
          <a:xfrm>
            <a:off x="4346292" y="3493595"/>
            <a:ext cx="3437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fr-FR" sz="3200" dirty="0"/>
              <a:t>« </a:t>
            </a:r>
            <a:r>
              <a:rPr lang="fr-FR" sz="3200" dirty="0" err="1"/>
              <a:t>It’s</a:t>
            </a:r>
            <a:r>
              <a:rPr lang="fr-FR" sz="3200" dirty="0"/>
              <a:t> all </a:t>
            </a:r>
            <a:r>
              <a:rPr lang="fr-FR" sz="3200" dirty="0" err="1"/>
              <a:t>political</a:t>
            </a:r>
            <a:r>
              <a:rPr lang="fr-FR" sz="3200" dirty="0"/>
              <a:t> »</a:t>
            </a:r>
          </a:p>
          <a:p>
            <a:endParaRPr lang="fr-F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B878F-45EB-3348-98E8-25EEFC289CE7}"/>
              </a:ext>
            </a:extLst>
          </p:cNvPr>
          <p:cNvSpPr txBox="1"/>
          <p:nvPr/>
        </p:nvSpPr>
        <p:spPr>
          <a:xfrm>
            <a:off x="3857910" y="4787839"/>
            <a:ext cx="4414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fr-FR" sz="2400" dirty="0"/>
              <a:t>« WHAT’S THE POINT IN SENDING ANYONE, EUROPE HATES US »</a:t>
            </a:r>
          </a:p>
        </p:txBody>
      </p:sp>
      <p:pic>
        <p:nvPicPr>
          <p:cNvPr id="3" name="Online Media 2" descr="Screen Recording 2019-11-11 at 10.58.59.mov">
            <a:hlinkClick r:id="" action="ppaction://media"/>
            <a:extLst>
              <a:ext uri="{FF2B5EF4-FFF2-40B4-BE49-F238E27FC236}">
                <a16:creationId xmlns:a16="http://schemas.microsoft.com/office/drawing/2014/main" id="{11F9F1B6-9EB5-D843-BDF2-D2A3F522EA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45" y="4646692"/>
            <a:ext cx="3824565" cy="1944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20D6CB-5783-444A-83F4-117E41F78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462" y="4645310"/>
            <a:ext cx="3434581" cy="194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0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A8EAF-7CE8-8C4F-8DB7-FD005E13E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Is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of </a:t>
            </a:r>
            <a:r>
              <a:rPr lang="fr-FR" dirty="0" err="1"/>
              <a:t>Brexit</a:t>
            </a:r>
            <a:r>
              <a:rPr lang="fr-FR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22048-F176-1649-9EFA-6B6CD576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2151204"/>
            <a:ext cx="11150600" cy="23241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5ADEBE-AC61-FA43-BBC5-8E9696FA26DF}"/>
              </a:ext>
            </a:extLst>
          </p:cNvPr>
          <p:cNvCxnSpPr/>
          <p:nvPr/>
        </p:nvCxnSpPr>
        <p:spPr>
          <a:xfrm>
            <a:off x="9693435" y="2233914"/>
            <a:ext cx="0" cy="224139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213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F33610-53CD-8F4A-BD3E-D7E6728F6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661" y="1573467"/>
            <a:ext cx="2565400" cy="232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353A98-84CC-A048-AA92-27662907FCFA}"/>
              </a:ext>
            </a:extLst>
          </p:cNvPr>
          <p:cNvSpPr txBox="1"/>
          <p:nvPr/>
        </p:nvSpPr>
        <p:spPr>
          <a:xfrm>
            <a:off x="883454" y="648182"/>
            <a:ext cx="346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Votes </a:t>
            </a:r>
            <a:r>
              <a:rPr lang="fr-FR" u="sng" dirty="0" err="1"/>
              <a:t>pre-Brexit</a:t>
            </a:r>
            <a:r>
              <a:rPr lang="fr-FR" u="sng" dirty="0"/>
              <a:t> referendum 2016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0F4C4-57DE-ED4E-AB74-51D6ADC0E727}"/>
              </a:ext>
            </a:extLst>
          </p:cNvPr>
          <p:cNvSpPr txBox="1"/>
          <p:nvPr/>
        </p:nvSpPr>
        <p:spPr>
          <a:xfrm>
            <a:off x="7374762" y="659756"/>
            <a:ext cx="346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Votes post-</a:t>
            </a:r>
            <a:r>
              <a:rPr lang="fr-FR" u="sng" dirty="0" err="1"/>
              <a:t>Brexit</a:t>
            </a:r>
            <a:r>
              <a:rPr lang="fr-FR" u="sng" dirty="0"/>
              <a:t> referendum 2016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A2F8CA-14D7-8C46-B9E0-E647AC8EB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969" y="1573467"/>
            <a:ext cx="2565400" cy="2324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E40FB8-D1D0-1C41-AE46-1E43708FE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054" y="4453520"/>
            <a:ext cx="5740400" cy="1955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2E9B0B-20D0-CE4B-A3E4-E59C61DFDC0D}"/>
              </a:ext>
            </a:extLst>
          </p:cNvPr>
          <p:cNvSpPr txBox="1"/>
          <p:nvPr/>
        </p:nvSpPr>
        <p:spPr>
          <a:xfrm>
            <a:off x="9271322" y="6099858"/>
            <a:ext cx="2696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* Jury/</a:t>
            </a:r>
            <a:r>
              <a:rPr lang="fr-FR" sz="1200" dirty="0" err="1">
                <a:solidFill>
                  <a:srgbClr val="FF0000"/>
                </a:solidFill>
              </a:rPr>
              <a:t>viewer</a:t>
            </a:r>
            <a:r>
              <a:rPr lang="fr-FR" sz="1200" dirty="0">
                <a:solidFill>
                  <a:srgbClr val="FF0000"/>
                </a:solidFill>
              </a:rPr>
              <a:t> vote </a:t>
            </a:r>
            <a:r>
              <a:rPr lang="fr-FR" sz="1200" dirty="0" err="1">
                <a:solidFill>
                  <a:srgbClr val="FF0000"/>
                </a:solidFill>
              </a:rPr>
              <a:t>introduced</a:t>
            </a:r>
            <a:r>
              <a:rPr lang="fr-FR" sz="1200" dirty="0">
                <a:solidFill>
                  <a:srgbClr val="FF0000"/>
                </a:solidFill>
              </a:rPr>
              <a:t>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8715D-CAA5-8046-ABB5-271AC2429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663" y="1781907"/>
            <a:ext cx="3531672" cy="249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36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169E-087A-A845-891D-E3436881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639" y="2766218"/>
            <a:ext cx="7518722" cy="1325563"/>
          </a:xfrm>
        </p:spPr>
        <p:txBody>
          <a:bodyPr>
            <a:normAutofit/>
          </a:bodyPr>
          <a:lstStyle/>
          <a:p>
            <a:r>
              <a:rPr lang="fr-FR" b="1" dirty="0"/>
              <a:t>If </a:t>
            </a:r>
            <a:r>
              <a:rPr lang="fr-FR" b="1" dirty="0" err="1"/>
              <a:t>it’s</a:t>
            </a:r>
            <a:r>
              <a:rPr lang="fr-FR" b="1" dirty="0"/>
              <a:t> not </a:t>
            </a:r>
            <a:r>
              <a:rPr lang="fr-FR" b="1" dirty="0" err="1"/>
              <a:t>Brexit</a:t>
            </a:r>
            <a:r>
              <a:rPr lang="fr-FR" b="1" dirty="0"/>
              <a:t>, </a:t>
            </a:r>
            <a:r>
              <a:rPr lang="fr-FR" b="1" dirty="0" err="1"/>
              <a:t>then</a:t>
            </a:r>
            <a:r>
              <a:rPr lang="fr-FR" b="1" dirty="0"/>
              <a:t> </a:t>
            </a:r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it</a:t>
            </a:r>
            <a:r>
              <a:rPr lang="fr-FR" b="1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C1CCC-72B4-254E-A671-522141A3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35" y="174869"/>
            <a:ext cx="1542372" cy="1911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7A2CCF-1240-E24B-85E5-8A37CD838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88" y="5028468"/>
            <a:ext cx="3259591" cy="15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27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F9651D-91E2-0141-B102-F932B8156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25" y="1573099"/>
            <a:ext cx="2654300" cy="196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FBCF8-BB5C-A245-9036-FEE232AE0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912" y="1589678"/>
            <a:ext cx="2654300" cy="196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025453-9331-A841-9749-74B894C22845}"/>
              </a:ext>
            </a:extLst>
          </p:cNvPr>
          <p:cNvSpPr txBox="1"/>
          <p:nvPr/>
        </p:nvSpPr>
        <p:spPr>
          <a:xfrm>
            <a:off x="883454" y="648182"/>
            <a:ext cx="299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Big</a:t>
            </a:r>
            <a:r>
              <a:rPr lang="fr-FR" u="sng" dirty="0"/>
              <a:t> 5 </a:t>
            </a:r>
            <a:r>
              <a:rPr lang="fr-FR" u="sng" dirty="0" err="1"/>
              <a:t>before</a:t>
            </a:r>
            <a:r>
              <a:rPr lang="fr-FR" u="sng" dirty="0"/>
              <a:t> 2000 </a:t>
            </a:r>
            <a:r>
              <a:rPr lang="fr-FR" u="sng" dirty="0" err="1"/>
              <a:t>rule</a:t>
            </a:r>
            <a:r>
              <a:rPr lang="fr-FR" u="sng" dirty="0"/>
              <a:t> change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28863-4F9E-9E4F-B536-07A35C6BB97A}"/>
              </a:ext>
            </a:extLst>
          </p:cNvPr>
          <p:cNvSpPr txBox="1"/>
          <p:nvPr/>
        </p:nvSpPr>
        <p:spPr>
          <a:xfrm>
            <a:off x="7836140" y="648182"/>
            <a:ext cx="299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Big</a:t>
            </a:r>
            <a:r>
              <a:rPr lang="fr-FR" u="sng" dirty="0"/>
              <a:t> 5 </a:t>
            </a:r>
            <a:r>
              <a:rPr lang="fr-FR" u="sng" dirty="0" err="1"/>
              <a:t>after</a:t>
            </a:r>
            <a:r>
              <a:rPr lang="fr-FR" u="sng" dirty="0"/>
              <a:t> 2000 </a:t>
            </a:r>
            <a:r>
              <a:rPr lang="fr-FR" u="sng" dirty="0" err="1"/>
              <a:t>rule</a:t>
            </a:r>
            <a:r>
              <a:rPr lang="fr-FR" u="sng" dirty="0"/>
              <a:t> change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6FA1E9-E37B-7240-B43F-E3CB60C4B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76" y="4254018"/>
            <a:ext cx="5740400" cy="1955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990AF3-E82C-364E-B2C2-3EFB6B7BF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7096" y="4106068"/>
            <a:ext cx="4101629" cy="26495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28671A-7C58-7B4B-BEDF-5455B32D6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3963" y="1591298"/>
            <a:ext cx="3469511" cy="232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55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D9550-0C77-9644-9020-A4863B7A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112" y="411424"/>
            <a:ext cx="4659775" cy="1325563"/>
          </a:xfrm>
        </p:spPr>
        <p:txBody>
          <a:bodyPr/>
          <a:lstStyle/>
          <a:p>
            <a:r>
              <a:rPr lang="fr-FR" dirty="0"/>
              <a:t>Is </a:t>
            </a:r>
            <a:r>
              <a:rPr lang="fr-FR" dirty="0" err="1"/>
              <a:t>it</a:t>
            </a:r>
            <a:r>
              <a:rPr lang="fr-FR" dirty="0"/>
              <a:t> the  </a:t>
            </a:r>
            <a:r>
              <a:rPr lang="fr-FR" dirty="0" err="1"/>
              <a:t>Big</a:t>
            </a:r>
            <a:r>
              <a:rPr lang="fr-FR" dirty="0"/>
              <a:t> 5 </a:t>
            </a:r>
            <a:r>
              <a:rPr lang="fr-FR" dirty="0" err="1"/>
              <a:t>rule</a:t>
            </a:r>
            <a:r>
              <a:rPr lang="fr-FR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E76C4-8E23-F944-BDE3-33EACADFF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6901"/>
            <a:ext cx="10515600" cy="3480062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Maybe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But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France &amp; United </a:t>
            </a:r>
            <a:r>
              <a:rPr lang="fr-FR" dirty="0" err="1"/>
              <a:t>Kingdom</a:t>
            </a:r>
            <a:r>
              <a:rPr lang="fr-FR" dirty="0"/>
              <a:t> have </a:t>
            </a:r>
            <a:r>
              <a:rPr lang="fr-FR" dirty="0" err="1"/>
              <a:t>done</a:t>
            </a:r>
            <a:r>
              <a:rPr lang="fr-FR" dirty="0"/>
              <a:t> </a:t>
            </a:r>
            <a:r>
              <a:rPr lang="fr-FR" dirty="0" err="1"/>
              <a:t>worse</a:t>
            </a:r>
            <a:r>
              <a:rPr lang="fr-FR" dirty="0"/>
              <a:t>?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Are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not </a:t>
            </a:r>
            <a:r>
              <a:rPr lang="fr-FR" dirty="0" err="1"/>
              <a:t>liked</a:t>
            </a:r>
            <a:r>
              <a:rPr lang="fr-FR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170BC-4705-DA47-9EB7-4FC85EB44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446" y="142649"/>
            <a:ext cx="2834379" cy="1594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5B100C-24E1-D34D-9E8D-32A4B42EC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955" y="4436932"/>
            <a:ext cx="3430088" cy="180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92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025453-9331-A841-9749-74B894C22845}"/>
              </a:ext>
            </a:extLst>
          </p:cNvPr>
          <p:cNvSpPr txBox="1"/>
          <p:nvPr/>
        </p:nvSpPr>
        <p:spPr>
          <a:xfrm>
            <a:off x="1583681" y="659756"/>
            <a:ext cx="159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The </a:t>
            </a:r>
            <a:r>
              <a:rPr lang="fr-FR" u="sng" dirty="0" err="1"/>
              <a:t>Jury’s</a:t>
            </a:r>
            <a:r>
              <a:rPr lang="fr-FR" u="sng" dirty="0"/>
              <a:t> vote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28863-4F9E-9E4F-B536-07A35C6BB97A}"/>
              </a:ext>
            </a:extLst>
          </p:cNvPr>
          <p:cNvSpPr txBox="1"/>
          <p:nvPr/>
        </p:nvSpPr>
        <p:spPr>
          <a:xfrm>
            <a:off x="8397552" y="659756"/>
            <a:ext cx="187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The </a:t>
            </a:r>
            <a:r>
              <a:rPr lang="fr-FR" u="sng" dirty="0" err="1"/>
              <a:t>Viewer’s</a:t>
            </a:r>
            <a:r>
              <a:rPr lang="fr-FR" u="sng" dirty="0"/>
              <a:t> vote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584C8-FEF3-A641-9F41-4EAC36A36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74" y="1589678"/>
            <a:ext cx="1066800" cy="195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77714F-4520-0E4B-919A-E49044111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661" y="1589678"/>
            <a:ext cx="1066800" cy="195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E35BEC-DA35-C34B-96E7-BD4FFAB41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550" y="4288180"/>
            <a:ext cx="5168900" cy="1638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D0EC7B-4FB9-144B-9970-7FC244BD7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031" y="1068452"/>
            <a:ext cx="4481373" cy="299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3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234</Words>
  <Application>Microsoft Macintosh PowerPoint</Application>
  <PresentationFormat>Widescreen</PresentationFormat>
  <Paragraphs>50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The Facts</vt:lpstr>
      <vt:lpstr>In 2019 United Kingdom finished last, but why?</vt:lpstr>
      <vt:lpstr>Is it really because of Brexit?</vt:lpstr>
      <vt:lpstr>PowerPoint Presentation</vt:lpstr>
      <vt:lpstr>If it’s not Brexit, then what is it?</vt:lpstr>
      <vt:lpstr>PowerPoint Presentation</vt:lpstr>
      <vt:lpstr>Is it the  Big 5 rule?</vt:lpstr>
      <vt:lpstr>PowerPoint Presentation</vt:lpstr>
      <vt:lpstr>PowerPoint Presentation</vt:lpstr>
      <vt:lpstr>Average jury vote by country since 2016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Meline Minassian</dc:creator>
  <cp:lastModifiedBy>Meline Minassian</cp:lastModifiedBy>
  <cp:revision>38</cp:revision>
  <dcterms:created xsi:type="dcterms:W3CDTF">2019-11-10T12:26:31Z</dcterms:created>
  <dcterms:modified xsi:type="dcterms:W3CDTF">2019-11-11T14:26:24Z</dcterms:modified>
</cp:coreProperties>
</file>